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21599525" cy="35999738"/>
  <p:notesSz cx="6858000" cy="9144000"/>
  <p:embeddedFontLst>
    <p:embeddedFont>
      <p:font typeface="Montserrat" panose="00000500000000000000" pitchFamily="2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000000"/>
          </p15:clr>
        </p15:guide>
        <p15:guide id="2" pos="2161" userDrawn="1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GmZzmpiycyK7Nr9jEKeZl6yM6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/>
    <p:restoredTop sz="94703"/>
  </p:normalViewPr>
  <p:slideViewPr>
    <p:cSldViewPr snapToGrid="0">
      <p:cViewPr>
        <p:scale>
          <a:sx n="50" d="100"/>
          <a:sy n="50" d="100"/>
        </p:scale>
        <p:origin x="294" y="1236"/>
      </p:cViewPr>
      <p:guideLst>
        <p:guide orient="horz" pos="180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customschemas.google.com/relationships/presentationmetadata" Target="meta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02063" y="512763"/>
            <a:ext cx="15398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2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F4B6539F-26A2-E0FE-EC4D-679F927EE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A389BCD6-BA81-31CF-B8D6-BE499106E51F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59CF12D7-3AF8-83B8-4F56-921EC92864A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DAFA48D1-388D-DC7A-1AB7-D0EC1DF758F4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02063" y="512763"/>
            <a:ext cx="15398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>
            <a:extLst>
              <a:ext uri="{FF2B5EF4-FFF2-40B4-BE49-F238E27FC236}">
                <a16:creationId xmlns:a16="http://schemas.microsoft.com/office/drawing/2014/main" id="{23A71BD5-91E2-382A-AAD8-F74C28A3D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>
            <a:extLst>
              <a:ext uri="{FF2B5EF4-FFF2-40B4-BE49-F238E27FC236}">
                <a16:creationId xmlns:a16="http://schemas.microsoft.com/office/drawing/2014/main" id="{EAD41A60-1EF4-19DE-EAEB-95088FB2D2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90" name="Google Shape;90;p1:notes">
            <a:extLst>
              <a:ext uri="{FF2B5EF4-FFF2-40B4-BE49-F238E27FC236}">
                <a16:creationId xmlns:a16="http://schemas.microsoft.com/office/drawing/2014/main" id="{E1A7C4CF-3B6C-CC9A-3C1D-4FDD746B24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7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1543886" y="132831"/>
            <a:ext cx="3772246" cy="617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983" lvl="1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974" lvl="2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966" lvl="3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957" lvl="4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949" lvl="5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940" lvl="6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932" lvl="7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923" lvl="8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3306735" y="1895680"/>
            <a:ext cx="4877059" cy="154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62561" y="409342"/>
            <a:ext cx="4877059" cy="451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983" lvl="1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974" lvl="2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966" lvl="3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957" lvl="4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949" lvl="5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940" lvl="6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932" lvl="7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923" lvl="8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514501" y="1775642"/>
            <a:ext cx="5831014" cy="122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029002" y="3239024"/>
            <a:ext cx="4802012" cy="146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43001" y="1333716"/>
            <a:ext cx="6174015" cy="377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983" lvl="1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974" lvl="2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966" lvl="3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957" lvl="4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949" lvl="5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940" lvl="6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932" lvl="7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923" lvl="8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41894" y="3673011"/>
            <a:ext cx="5831014" cy="113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1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541894" y="2422653"/>
            <a:ext cx="5831014" cy="125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91" lvl="0" indent="-171496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1pPr>
            <a:lvl2pPr marL="685983" lvl="1" indent="-171496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2pPr>
            <a:lvl3pPr marL="1028974" lvl="2" indent="-171496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3pPr>
            <a:lvl4pPr marL="1371966" lvl="3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4pPr>
            <a:lvl5pPr marL="1714957" lvl="4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5pPr>
            <a:lvl6pPr marL="2057949" lvl="5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2400940" lvl="6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2743932" lvl="7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3086923" lvl="8" indent="-171496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343001" y="1333716"/>
            <a:ext cx="3029841" cy="377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304881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1"/>
            </a:lvl1pPr>
            <a:lvl2pPr marL="685983" lvl="1" indent="-2858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974" lvl="2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966" lvl="3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957" lvl="4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949" lvl="5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940" lvl="6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932" lvl="7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923" lvl="8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3487175" y="1333716"/>
            <a:ext cx="3029841" cy="377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304881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1"/>
            </a:lvl1pPr>
            <a:lvl2pPr marL="685983" lvl="1" indent="-2858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800"/>
            </a:lvl2pPr>
            <a:lvl3pPr marL="1028974" lvl="2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966" lvl="3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957" lvl="4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949" lvl="5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940" lvl="6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932" lvl="7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923" lvl="8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43001" y="1279468"/>
            <a:ext cx="3031032" cy="53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91" lvl="0" indent="-17149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983" lvl="1" indent="-17149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974" lvl="2" indent="-17149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966" lvl="3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957" lvl="4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949" lvl="5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940" lvl="6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932" lvl="7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923" lvl="8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343001" y="1812689"/>
            <a:ext cx="3031032" cy="32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2858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983" lvl="1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974" lvl="2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966" lvl="3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957" lvl="4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949" lvl="5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940" lvl="6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932" lvl="7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923" lvl="8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3484793" y="1279468"/>
            <a:ext cx="3032223" cy="53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91" lvl="0" indent="-17149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983" lvl="1" indent="-171496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974" lvl="2" indent="-171496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966" lvl="3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957" lvl="4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949" lvl="5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940" lvl="6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932" lvl="7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923" lvl="8" indent="-17149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3484793" y="1812689"/>
            <a:ext cx="3032223" cy="3293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2858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983" lvl="1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974" lvl="2" indent="-257244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966" lvl="3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957" lvl="4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949" lvl="5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940" lvl="6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932" lvl="7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923" lvl="8" indent="-247716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343001" y="227578"/>
            <a:ext cx="2256898" cy="96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682076" y="227579"/>
            <a:ext cx="3834940" cy="487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323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1"/>
            </a:lvl1pPr>
            <a:lvl2pPr marL="685983" lvl="1" indent="-304881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101"/>
            </a:lvl2pPr>
            <a:lvl3pPr marL="1028974" lvl="2" indent="-28582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966" lvl="3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4pPr>
            <a:lvl5pPr marL="1714957" lvl="4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500"/>
            </a:lvl5pPr>
            <a:lvl6pPr marL="2057949" lvl="5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940" lvl="6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932" lvl="7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923" lvl="8" indent="-266771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343001" y="1196111"/>
            <a:ext cx="2256898" cy="39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171496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983" lvl="1" indent="-171496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974" lvl="2" indent="-171496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966" lvl="3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957" lvl="4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949" lvl="5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940" lvl="6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932" lvl="7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923" lvl="8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1344611" y="4001147"/>
            <a:ext cx="4116010" cy="472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1344611" y="510728"/>
            <a:ext cx="4116010" cy="342955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1344611" y="4473505"/>
            <a:ext cx="4116010" cy="670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91" lvl="0" indent="-171496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983" lvl="1" indent="-171496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974" lvl="2" indent="-171496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966" lvl="3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957" lvl="4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949" lvl="5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940" lvl="6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932" lvl="7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923" lvl="8" indent="-171496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343001" y="228902"/>
            <a:ext cx="6174015" cy="95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343001" y="1333716"/>
            <a:ext cx="6174015" cy="377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343001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2343839" y="5297815"/>
            <a:ext cx="2172339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916345" y="5297815"/>
            <a:ext cx="1600671" cy="30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>
          <a:extLst>
            <a:ext uri="{FF2B5EF4-FFF2-40B4-BE49-F238E27FC236}">
              <a16:creationId xmlns:a16="http://schemas.microsoft.com/office/drawing/2014/main" id="{BE801F9A-050C-EEBD-9868-0F8127E1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>
            <a:extLst>
              <a:ext uri="{FF2B5EF4-FFF2-40B4-BE49-F238E27FC236}">
                <a16:creationId xmlns:a16="http://schemas.microsoft.com/office/drawing/2014/main" id="{71A4B9BC-5FAF-AE53-0FAB-092E25289141}"/>
              </a:ext>
            </a:extLst>
          </p:cNvPr>
          <p:cNvSpPr/>
          <p:nvPr/>
        </p:nvSpPr>
        <p:spPr>
          <a:xfrm>
            <a:off x="1283115" y="10455891"/>
            <a:ext cx="18914786" cy="4184811"/>
          </a:xfrm>
          <a:custGeom>
            <a:avLst/>
            <a:gdLst/>
            <a:ahLst/>
            <a:cxnLst/>
            <a:rect l="l" t="t" r="r" b="b"/>
            <a:pathLst>
              <a:path w="33583795" h="9962921" extrusionOk="0">
                <a:moveTo>
                  <a:pt x="0" y="0"/>
                </a:moveTo>
                <a:lnTo>
                  <a:pt x="33583795" y="0"/>
                </a:lnTo>
                <a:lnTo>
                  <a:pt x="33583795" y="9962921"/>
                </a:lnTo>
                <a:lnTo>
                  <a:pt x="0" y="996292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es-CL" sz="84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3" name="Google Shape;103;p1">
            <a:extLst>
              <a:ext uri="{FF2B5EF4-FFF2-40B4-BE49-F238E27FC236}">
                <a16:creationId xmlns:a16="http://schemas.microsoft.com/office/drawing/2014/main" id="{2FEB2227-65A0-4028-D5D1-62655966E18C}"/>
              </a:ext>
            </a:extLst>
          </p:cNvPr>
          <p:cNvGrpSpPr/>
          <p:nvPr/>
        </p:nvGrpSpPr>
        <p:grpSpPr>
          <a:xfrm>
            <a:off x="28387845" y="-11762272"/>
            <a:ext cx="170857" cy="1105463"/>
            <a:chOff x="0" y="0"/>
            <a:chExt cx="303657" cy="1964690"/>
          </a:xfrm>
        </p:grpSpPr>
        <p:sp>
          <p:nvSpPr>
            <p:cNvPr id="104" name="Google Shape;104;p1">
              <a:extLst>
                <a:ext uri="{FF2B5EF4-FFF2-40B4-BE49-F238E27FC236}">
                  <a16:creationId xmlns:a16="http://schemas.microsoft.com/office/drawing/2014/main" id="{296E058F-9D9E-79EB-DE08-179B6F5C3DB2}"/>
                </a:ext>
              </a:extLst>
            </p:cNvPr>
            <p:cNvSpPr/>
            <p:nvPr/>
          </p:nvSpPr>
          <p:spPr>
            <a:xfrm>
              <a:off x="16891" y="16891"/>
              <a:ext cx="269875" cy="1930908"/>
            </a:xfrm>
            <a:custGeom>
              <a:avLst/>
              <a:gdLst/>
              <a:ahLst/>
              <a:cxnLst/>
              <a:rect l="l" t="t" r="r" b="b"/>
              <a:pathLst>
                <a:path w="269875" h="1930908" extrusionOk="0">
                  <a:moveTo>
                    <a:pt x="0" y="0"/>
                  </a:moveTo>
                  <a:lnTo>
                    <a:pt x="269875" y="0"/>
                  </a:lnTo>
                  <a:lnTo>
                    <a:pt x="269875" y="1930908"/>
                  </a:lnTo>
                  <a:lnTo>
                    <a:pt x="0" y="1930908"/>
                  </a:ln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</p:spPr>
          <p:txBody>
            <a:bodyPr/>
            <a:lstStyle/>
            <a:p>
              <a:endParaRPr lang="es-CL" sz="840" noProof="0" dirty="0"/>
            </a:p>
          </p:txBody>
        </p:sp>
        <p:sp>
          <p:nvSpPr>
            <p:cNvPr id="105" name="Google Shape;105;p1">
              <a:extLst>
                <a:ext uri="{FF2B5EF4-FFF2-40B4-BE49-F238E27FC236}">
                  <a16:creationId xmlns:a16="http://schemas.microsoft.com/office/drawing/2014/main" id="{B6EEEEE2-4FD2-253E-570A-570CE3447122}"/>
                </a:ext>
              </a:extLst>
            </p:cNvPr>
            <p:cNvSpPr/>
            <p:nvPr/>
          </p:nvSpPr>
          <p:spPr>
            <a:xfrm>
              <a:off x="0" y="0"/>
              <a:ext cx="303657" cy="1964690"/>
            </a:xfrm>
            <a:custGeom>
              <a:avLst/>
              <a:gdLst/>
              <a:ahLst/>
              <a:cxnLst/>
              <a:rect l="l" t="t" r="r" b="b"/>
              <a:pathLst>
                <a:path w="303657" h="1964690" extrusionOk="0">
                  <a:moveTo>
                    <a:pt x="16891" y="0"/>
                  </a:moveTo>
                  <a:lnTo>
                    <a:pt x="286766" y="0"/>
                  </a:lnTo>
                  <a:cubicBezTo>
                    <a:pt x="296164" y="0"/>
                    <a:pt x="303657" y="7620"/>
                    <a:pt x="303657" y="16891"/>
                  </a:cubicBezTo>
                  <a:lnTo>
                    <a:pt x="303657" y="1947799"/>
                  </a:lnTo>
                  <a:cubicBezTo>
                    <a:pt x="303657" y="1957197"/>
                    <a:pt x="296037" y="1964690"/>
                    <a:pt x="286766" y="1964690"/>
                  </a:cubicBezTo>
                  <a:lnTo>
                    <a:pt x="16891" y="1964690"/>
                  </a:lnTo>
                  <a:cubicBezTo>
                    <a:pt x="7493" y="1964690"/>
                    <a:pt x="0" y="1957070"/>
                    <a:pt x="0" y="1947799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947799"/>
                  </a:lnTo>
                  <a:lnTo>
                    <a:pt x="16891" y="1947799"/>
                  </a:lnTo>
                  <a:lnTo>
                    <a:pt x="16891" y="1930908"/>
                  </a:lnTo>
                  <a:lnTo>
                    <a:pt x="286766" y="1930908"/>
                  </a:lnTo>
                  <a:lnTo>
                    <a:pt x="286766" y="1947799"/>
                  </a:lnTo>
                  <a:lnTo>
                    <a:pt x="269875" y="1947799"/>
                  </a:lnTo>
                  <a:lnTo>
                    <a:pt x="269875" y="16891"/>
                  </a:lnTo>
                  <a:lnTo>
                    <a:pt x="286766" y="16891"/>
                  </a:lnTo>
                  <a:lnTo>
                    <a:pt x="286766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2F528F"/>
            </a:solidFill>
            <a:ln>
              <a:noFill/>
            </a:ln>
          </p:spPr>
          <p:txBody>
            <a:bodyPr spcFirstLastPara="1" wrap="square" lIns="68589" tIns="68589" rIns="68589" bIns="68589" anchor="ctr" anchorCtr="0">
              <a:noAutofit/>
            </a:bodyPr>
            <a:lstStyle/>
            <a:p>
              <a:endParaRPr lang="es-CL" sz="840" noProof="0" dirty="0"/>
            </a:p>
          </p:txBody>
        </p:sp>
      </p:grpSp>
      <p:sp>
        <p:nvSpPr>
          <p:cNvPr id="107" name="Google Shape;107;p1">
            <a:extLst>
              <a:ext uri="{FF2B5EF4-FFF2-40B4-BE49-F238E27FC236}">
                <a16:creationId xmlns:a16="http://schemas.microsoft.com/office/drawing/2014/main" id="{67D96F91-1F2D-0DC6-0B56-2C3B6474F1CE}"/>
              </a:ext>
            </a:extLst>
          </p:cNvPr>
          <p:cNvSpPr/>
          <p:nvPr/>
        </p:nvSpPr>
        <p:spPr>
          <a:xfrm>
            <a:off x="12400203" y="14970861"/>
            <a:ext cx="7797698" cy="14053983"/>
          </a:xfrm>
          <a:custGeom>
            <a:avLst/>
            <a:gdLst/>
            <a:ahLst/>
            <a:cxnLst/>
            <a:rect l="l" t="t" r="r" b="b"/>
            <a:pathLst>
              <a:path w="988527" h="1758370" extrusionOk="0">
                <a:moveTo>
                  <a:pt x="0" y="0"/>
                </a:moveTo>
                <a:lnTo>
                  <a:pt x="988527" y="0"/>
                </a:lnTo>
                <a:lnTo>
                  <a:pt x="988527" y="1758370"/>
                </a:lnTo>
                <a:lnTo>
                  <a:pt x="0" y="175837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s-CL" sz="84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p1">
            <a:extLst>
              <a:ext uri="{FF2B5EF4-FFF2-40B4-BE49-F238E27FC236}">
                <a16:creationId xmlns:a16="http://schemas.microsoft.com/office/drawing/2014/main" id="{BC96E5C7-A2E9-ABDB-6606-54F9ED747234}"/>
              </a:ext>
            </a:extLst>
          </p:cNvPr>
          <p:cNvSpPr txBox="1"/>
          <p:nvPr/>
        </p:nvSpPr>
        <p:spPr>
          <a:xfrm>
            <a:off x="1442678" y="4824782"/>
            <a:ext cx="1845069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Autores: </a:t>
            </a:r>
          </a:p>
          <a:p>
            <a:pPr>
              <a:lnSpc>
                <a:spcPct val="150000"/>
              </a:lnSpc>
            </a:pPr>
            <a:r>
              <a:rPr lang="es-CL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Filiaciones: </a:t>
            </a:r>
          </a:p>
          <a:p>
            <a:pPr>
              <a:lnSpc>
                <a:spcPct val="150000"/>
              </a:lnSpc>
            </a:pPr>
            <a:r>
              <a:rPr lang="es-CL" sz="3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Mail de contacto:</a:t>
            </a:r>
            <a:endParaRPr lang="es-CL" sz="440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7" name="Google Shape;117;p1">
            <a:extLst>
              <a:ext uri="{FF2B5EF4-FFF2-40B4-BE49-F238E27FC236}">
                <a16:creationId xmlns:a16="http://schemas.microsoft.com/office/drawing/2014/main" id="{B9040331-5BD9-71A9-09A9-CA5AF0C4FF3E}"/>
              </a:ext>
            </a:extLst>
          </p:cNvPr>
          <p:cNvSpPr txBox="1"/>
          <p:nvPr/>
        </p:nvSpPr>
        <p:spPr>
          <a:xfrm>
            <a:off x="1064860" y="2615147"/>
            <a:ext cx="19469799" cy="2035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s-CL" sz="6615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TITULO</a:t>
            </a:r>
            <a:endParaRPr lang="es-CL" sz="840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es-CL" sz="6615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DOS LINEAS</a:t>
            </a:r>
            <a:endParaRPr lang="es-CL" sz="840" b="1" noProof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8" name="Google Shape;118;p1">
            <a:extLst>
              <a:ext uri="{FF2B5EF4-FFF2-40B4-BE49-F238E27FC236}">
                <a16:creationId xmlns:a16="http://schemas.microsoft.com/office/drawing/2014/main" id="{C6E4C7CB-FAE2-C18F-FE7D-F80925CD7422}"/>
              </a:ext>
            </a:extLst>
          </p:cNvPr>
          <p:cNvSpPr txBox="1"/>
          <p:nvPr/>
        </p:nvSpPr>
        <p:spPr>
          <a:xfrm>
            <a:off x="12473585" y="19681418"/>
            <a:ext cx="7607236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s-CL" sz="36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Figuras y tablas en este lado, agregar un título a cada tabla con misma tipografía sin salir del margen lateral</a:t>
            </a:r>
          </a:p>
          <a:p>
            <a:pPr algn="ctr">
              <a:lnSpc>
                <a:spcPct val="140000"/>
              </a:lnSpc>
            </a:pPr>
            <a:r>
              <a:rPr lang="es-CL" sz="36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(Puede borrar rectángulo)</a:t>
            </a:r>
          </a:p>
        </p:txBody>
      </p:sp>
      <p:sp>
        <p:nvSpPr>
          <p:cNvPr id="120" name="Google Shape;120;p1">
            <a:extLst>
              <a:ext uri="{FF2B5EF4-FFF2-40B4-BE49-F238E27FC236}">
                <a16:creationId xmlns:a16="http://schemas.microsoft.com/office/drawing/2014/main" id="{A4BD2081-E5ED-0092-002F-59F2785E1AC1}"/>
              </a:ext>
            </a:extLst>
          </p:cNvPr>
          <p:cNvSpPr/>
          <p:nvPr/>
        </p:nvSpPr>
        <p:spPr>
          <a:xfrm>
            <a:off x="1283115" y="14970862"/>
            <a:ext cx="10616616" cy="5208904"/>
          </a:xfrm>
          <a:custGeom>
            <a:avLst/>
            <a:gdLst/>
            <a:ahLst/>
            <a:cxnLst/>
            <a:rect l="l" t="t" r="r" b="b"/>
            <a:pathLst>
              <a:path w="18676238" h="9257552" extrusionOk="0">
                <a:moveTo>
                  <a:pt x="0" y="0"/>
                </a:moveTo>
                <a:lnTo>
                  <a:pt x="18676238" y="0"/>
                </a:lnTo>
                <a:lnTo>
                  <a:pt x="18676238" y="9257552"/>
                </a:lnTo>
                <a:lnTo>
                  <a:pt x="0" y="92575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s-CL" sz="84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2" name="Google Shape;122;p1">
            <a:extLst>
              <a:ext uri="{FF2B5EF4-FFF2-40B4-BE49-F238E27FC236}">
                <a16:creationId xmlns:a16="http://schemas.microsoft.com/office/drawing/2014/main" id="{4E28E19A-2D21-D4A8-7314-3F1FF59C4684}"/>
              </a:ext>
            </a:extLst>
          </p:cNvPr>
          <p:cNvGrpSpPr/>
          <p:nvPr/>
        </p:nvGrpSpPr>
        <p:grpSpPr>
          <a:xfrm>
            <a:off x="1301461" y="7302478"/>
            <a:ext cx="18896440" cy="2933911"/>
            <a:chOff x="0" y="-2244914"/>
            <a:chExt cx="33583795" cy="5214310"/>
          </a:xfrm>
        </p:grpSpPr>
        <p:sp>
          <p:nvSpPr>
            <p:cNvPr id="123" name="Google Shape;123;p1">
              <a:extLst>
                <a:ext uri="{FF2B5EF4-FFF2-40B4-BE49-F238E27FC236}">
                  <a16:creationId xmlns:a16="http://schemas.microsoft.com/office/drawing/2014/main" id="{6663BE18-978A-3E28-5562-4B115035EA1C}"/>
                </a:ext>
              </a:extLst>
            </p:cNvPr>
            <p:cNvSpPr/>
            <p:nvPr/>
          </p:nvSpPr>
          <p:spPr>
            <a:xfrm>
              <a:off x="0" y="-2244914"/>
              <a:ext cx="33583795" cy="5214310"/>
            </a:xfrm>
            <a:custGeom>
              <a:avLst/>
              <a:gdLst/>
              <a:ahLst/>
              <a:cxnLst/>
              <a:rect l="l" t="t" r="r" b="b"/>
              <a:pathLst>
                <a:path w="33583795" h="4042444" extrusionOk="0">
                  <a:moveTo>
                    <a:pt x="0" y="0"/>
                  </a:moveTo>
                  <a:lnTo>
                    <a:pt x="33583795" y="0"/>
                  </a:lnTo>
                  <a:lnTo>
                    <a:pt x="33583795" y="4042444"/>
                  </a:lnTo>
                  <a:lnTo>
                    <a:pt x="0" y="40424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endParaRPr lang="es-CL" sz="84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Google Shape;124;p1">
              <a:extLst>
                <a:ext uri="{FF2B5EF4-FFF2-40B4-BE49-F238E27FC236}">
                  <a16:creationId xmlns:a16="http://schemas.microsoft.com/office/drawing/2014/main" id="{5FFA6C42-7651-8ABF-1E85-A632FCD7D6EA}"/>
                </a:ext>
              </a:extLst>
            </p:cNvPr>
            <p:cNvSpPr txBox="1"/>
            <p:nvPr/>
          </p:nvSpPr>
          <p:spPr>
            <a:xfrm>
              <a:off x="352728" y="-1836959"/>
              <a:ext cx="32588104" cy="4262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11" tIns="38111" rIns="38111" bIns="38111" anchor="t" anchorCtr="0">
              <a:noAutofit/>
            </a:bodyPr>
            <a:lstStyle/>
            <a:p>
              <a:pPr>
                <a:lnSpc>
                  <a:spcPct val="108000"/>
                </a:lnSpc>
              </a:pPr>
              <a:r>
                <a:rPr lang="es-CL" sz="4051" b="1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Objetivo</a:t>
              </a:r>
              <a:endParaRPr lang="es-CL" sz="840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  <a:p>
              <a:pPr algn="just"/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Lorem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ipsum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dolor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adipiscing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elit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Etiam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luctus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odio a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orci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vulputate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malesuada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eget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amet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Proin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consectetur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mauris ut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convallis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suscipit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augue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urna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fringilla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arcu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id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vestibulum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odio ex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eget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tortor.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Fusce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lacinia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fermentum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leo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vel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semper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Duis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interdum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in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erat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nec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aliquam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Nunc in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bibendum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libero. Sed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pellentesque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urna non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lectus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consequat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eget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molestie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L" sz="2800" noProof="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null</a:t>
              </a:r>
              <a:r>
                <a:rPr lang="es-CL" sz="2800" noProof="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endParaRPr lang="es-CL" sz="2476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endParaRPr>
            </a:p>
            <a:p>
              <a:pPr algn="just">
                <a:lnSpc>
                  <a:spcPct val="120000"/>
                </a:lnSpc>
              </a:pPr>
              <a:endParaRPr lang="es-CL" sz="2476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endParaRPr>
            </a:p>
            <a:p>
              <a:pPr algn="just">
                <a:lnSpc>
                  <a:spcPct val="120000"/>
                </a:lnSpc>
              </a:pPr>
              <a:endParaRPr lang="es-CL" sz="2476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/>
              </a:endParaRPr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28FA5F71-E364-FCED-3DC0-C98F7DF3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" y="-39795"/>
            <a:ext cx="21599521" cy="2055474"/>
          </a:xfrm>
          <a:prstGeom prst="rect">
            <a:avLst/>
          </a:prstGeom>
        </p:spPr>
      </p:pic>
      <p:sp>
        <p:nvSpPr>
          <p:cNvPr id="64" name="Google Shape;124;p1">
            <a:extLst>
              <a:ext uri="{FF2B5EF4-FFF2-40B4-BE49-F238E27FC236}">
                <a16:creationId xmlns:a16="http://schemas.microsoft.com/office/drawing/2014/main" id="{FCFC3534-6F8A-E82A-1724-5F2BB5A17A17}"/>
              </a:ext>
            </a:extLst>
          </p:cNvPr>
          <p:cNvSpPr txBox="1"/>
          <p:nvPr/>
        </p:nvSpPr>
        <p:spPr>
          <a:xfrm>
            <a:off x="1499929" y="10775572"/>
            <a:ext cx="18336199" cy="372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11" tIns="38111" rIns="38111" bIns="38111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es-CL" sz="4051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Introducción</a:t>
            </a:r>
          </a:p>
          <a:p>
            <a:pPr>
              <a:lnSpc>
                <a:spcPct val="108000"/>
              </a:lnSpc>
            </a:pPr>
            <a:endParaRPr lang="es-CL" sz="84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5" name="Google Shape;124;p1">
            <a:extLst>
              <a:ext uri="{FF2B5EF4-FFF2-40B4-BE49-F238E27FC236}">
                <a16:creationId xmlns:a16="http://schemas.microsoft.com/office/drawing/2014/main" id="{7E3F4327-3149-7A95-2C68-282CE60C812A}"/>
              </a:ext>
            </a:extLst>
          </p:cNvPr>
          <p:cNvSpPr txBox="1"/>
          <p:nvPr/>
        </p:nvSpPr>
        <p:spPr>
          <a:xfrm>
            <a:off x="1614230" y="15261631"/>
            <a:ext cx="10015796" cy="481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11" tIns="38111" rIns="38111" bIns="38111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es-CL" sz="4051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Material y Métodos</a:t>
            </a:r>
            <a:endParaRPr lang="es-CL" sz="84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6" name="Google Shape;120;p1">
            <a:extLst>
              <a:ext uri="{FF2B5EF4-FFF2-40B4-BE49-F238E27FC236}">
                <a16:creationId xmlns:a16="http://schemas.microsoft.com/office/drawing/2014/main" id="{7ECF0FA0-5BA3-6C74-53B9-C9B1ACAD9C3E}"/>
              </a:ext>
            </a:extLst>
          </p:cNvPr>
          <p:cNvSpPr/>
          <p:nvPr/>
        </p:nvSpPr>
        <p:spPr>
          <a:xfrm>
            <a:off x="1283115" y="20485837"/>
            <a:ext cx="10616616" cy="5208904"/>
          </a:xfrm>
          <a:custGeom>
            <a:avLst/>
            <a:gdLst/>
            <a:ahLst/>
            <a:cxnLst/>
            <a:rect l="l" t="t" r="r" b="b"/>
            <a:pathLst>
              <a:path w="18676238" h="9257552" extrusionOk="0">
                <a:moveTo>
                  <a:pt x="0" y="0"/>
                </a:moveTo>
                <a:lnTo>
                  <a:pt x="18676238" y="0"/>
                </a:lnTo>
                <a:lnTo>
                  <a:pt x="18676238" y="9257552"/>
                </a:lnTo>
                <a:lnTo>
                  <a:pt x="0" y="92575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s-CL" sz="84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Google Shape;124;p1">
            <a:extLst>
              <a:ext uri="{FF2B5EF4-FFF2-40B4-BE49-F238E27FC236}">
                <a16:creationId xmlns:a16="http://schemas.microsoft.com/office/drawing/2014/main" id="{31716DDD-F26D-5883-2589-27C2AF5B9097}"/>
              </a:ext>
            </a:extLst>
          </p:cNvPr>
          <p:cNvSpPr txBox="1"/>
          <p:nvPr/>
        </p:nvSpPr>
        <p:spPr>
          <a:xfrm>
            <a:off x="1614230" y="20776606"/>
            <a:ext cx="10015796" cy="239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11" tIns="38111" rIns="38111" bIns="38111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es-CL" sz="4051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Material y Métodos</a:t>
            </a:r>
            <a:endParaRPr lang="es-CL" sz="84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suscipit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augue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fringilla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arcu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vestibulum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ex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tortor.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Fusce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lacinia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fermentum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leo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semper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Duis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aliquam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Nunc in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bibendum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libero. Sed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pellentesque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urna non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consequat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molestie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null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68" name="Google Shape;120;p1">
            <a:extLst>
              <a:ext uri="{FF2B5EF4-FFF2-40B4-BE49-F238E27FC236}">
                <a16:creationId xmlns:a16="http://schemas.microsoft.com/office/drawing/2014/main" id="{9A509D93-8062-A0AA-44C1-EADE10FD19D9}"/>
              </a:ext>
            </a:extLst>
          </p:cNvPr>
          <p:cNvSpPr/>
          <p:nvPr/>
        </p:nvSpPr>
        <p:spPr>
          <a:xfrm>
            <a:off x="1283115" y="25943662"/>
            <a:ext cx="10616616" cy="3081182"/>
          </a:xfrm>
          <a:custGeom>
            <a:avLst/>
            <a:gdLst/>
            <a:ahLst/>
            <a:cxnLst/>
            <a:rect l="l" t="t" r="r" b="b"/>
            <a:pathLst>
              <a:path w="18676238" h="9257552" extrusionOk="0">
                <a:moveTo>
                  <a:pt x="0" y="0"/>
                </a:moveTo>
                <a:lnTo>
                  <a:pt x="18676238" y="0"/>
                </a:lnTo>
                <a:lnTo>
                  <a:pt x="18676238" y="9257552"/>
                </a:lnTo>
                <a:lnTo>
                  <a:pt x="0" y="92575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es-CL" sz="840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Google Shape;124;p1">
            <a:extLst>
              <a:ext uri="{FF2B5EF4-FFF2-40B4-BE49-F238E27FC236}">
                <a16:creationId xmlns:a16="http://schemas.microsoft.com/office/drawing/2014/main" id="{A5A0FE71-02F7-9B69-025A-BB88D0E2AD92}"/>
              </a:ext>
            </a:extLst>
          </p:cNvPr>
          <p:cNvSpPr txBox="1"/>
          <p:nvPr/>
        </p:nvSpPr>
        <p:spPr>
          <a:xfrm>
            <a:off x="1614230" y="26234431"/>
            <a:ext cx="10015796" cy="239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11" tIns="38111" rIns="38111" bIns="38111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es-CL" sz="4051" b="1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Conclusión</a:t>
            </a:r>
            <a:endParaRPr lang="es-CL" sz="840" b="1" noProof="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just"/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dolor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Etiam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luctus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odio a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orci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vulputate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malesuada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Proin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mauris ut </a:t>
            </a:r>
            <a:r>
              <a:rPr lang="es-CL" sz="2800" noProof="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convallis</a:t>
            </a: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77" name="Google Shape;120;p1">
            <a:extLst>
              <a:ext uri="{FF2B5EF4-FFF2-40B4-BE49-F238E27FC236}">
                <a16:creationId xmlns:a16="http://schemas.microsoft.com/office/drawing/2014/main" id="{4DCF82C3-8326-53BC-89D8-9ACFE4F31614}"/>
              </a:ext>
            </a:extLst>
          </p:cNvPr>
          <p:cNvSpPr/>
          <p:nvPr/>
        </p:nvSpPr>
        <p:spPr>
          <a:xfrm>
            <a:off x="1283115" y="29330915"/>
            <a:ext cx="18857991" cy="3081182"/>
          </a:xfrm>
          <a:custGeom>
            <a:avLst/>
            <a:gdLst/>
            <a:ahLst/>
            <a:cxnLst/>
            <a:rect l="l" t="t" r="r" b="b"/>
            <a:pathLst>
              <a:path w="18676238" h="9257552" extrusionOk="0">
                <a:moveTo>
                  <a:pt x="0" y="0"/>
                </a:moveTo>
                <a:lnTo>
                  <a:pt x="18676238" y="0"/>
                </a:lnTo>
                <a:lnTo>
                  <a:pt x="18676238" y="9257552"/>
                </a:lnTo>
                <a:lnTo>
                  <a:pt x="0" y="92575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es-CL" sz="840" noProof="0" dirty="0"/>
          </a:p>
        </p:txBody>
      </p:sp>
      <p:sp>
        <p:nvSpPr>
          <p:cNvPr id="78" name="Google Shape;124;p1">
            <a:extLst>
              <a:ext uri="{FF2B5EF4-FFF2-40B4-BE49-F238E27FC236}">
                <a16:creationId xmlns:a16="http://schemas.microsoft.com/office/drawing/2014/main" id="{A6B76AC4-87C9-1DC6-654E-738DE1CE5FD8}"/>
              </a:ext>
            </a:extLst>
          </p:cNvPr>
          <p:cNvSpPr txBox="1"/>
          <p:nvPr/>
        </p:nvSpPr>
        <p:spPr>
          <a:xfrm>
            <a:off x="1499929" y="29613733"/>
            <a:ext cx="18857991" cy="239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11" tIns="38111" rIns="38111" bIns="38111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es-CL" sz="4051" b="1" noProof="0" dirty="0">
                <a:solidFill>
                  <a:schemeClr val="bg1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Referencias</a:t>
            </a:r>
            <a:endParaRPr lang="es-CL" sz="840" b="1" noProof="0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  <a:p>
            <a:pPr algn="just"/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Lorem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ipsum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dolor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,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adipiscing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elit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Etiam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luctus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odio a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orci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vulputate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malesuada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eget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sit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amet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sem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.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Proin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consectetur</a:t>
            </a:r>
            <a:r>
              <a:rPr lang="es-CL" sz="2800" noProof="0" dirty="0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, mauris ut </a:t>
            </a:r>
            <a:r>
              <a:rPr lang="es-CL" sz="2800" noProof="0" dirty="0" err="1">
                <a:solidFill>
                  <a:schemeClr val="bg1"/>
                </a:solidFill>
                <a:latin typeface="Montserrat" pitchFamily="2" charset="77"/>
                <a:cs typeface="Sana" pitchFamily="2" charset="-78"/>
              </a:rPr>
              <a:t>convallis</a:t>
            </a:r>
            <a:endParaRPr lang="es-CL" sz="2476" noProof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ct val="120000"/>
              </a:lnSpc>
            </a:pPr>
            <a:endParaRPr lang="es-CL" sz="2476" noProof="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5E730-C58D-2C8A-9ED0-1317B29D0A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1166417" y="32694915"/>
            <a:ext cx="19597945" cy="30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393</Words>
  <Application>Microsoft Office PowerPoint</Application>
  <PresentationFormat>Personalizado</PresentationFormat>
  <Paragraphs>26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Open Sans</vt:lpstr>
      <vt:lpstr>Arial</vt:lpstr>
      <vt:lpstr>Montserrat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Hinojosa</dc:creator>
  <cp:lastModifiedBy>Daniel Hinojosa</cp:lastModifiedBy>
  <cp:revision>8</cp:revision>
  <dcterms:created xsi:type="dcterms:W3CDTF">2006-08-16T00:00:00Z</dcterms:created>
  <dcterms:modified xsi:type="dcterms:W3CDTF">2025-08-28T13:26:04Z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4e9a4a-eb20-4aad-9a64-8872817c1a6f_Enabled">
    <vt:lpwstr>true</vt:lpwstr>
  </property>
  <property fmtid="{D5CDD505-2E9C-101B-9397-08002B2CF9AE}" pid="3" name="MSIP_Label_9f4e9a4a-eb20-4aad-9a64-8872817c1a6f_SetDate">
    <vt:lpwstr>2025-08-26T14:58:17Z</vt:lpwstr>
  </property>
  <property fmtid="{D5CDD505-2E9C-101B-9397-08002B2CF9AE}" pid="4" name="MSIP_Label_9f4e9a4a-eb20-4aad-9a64-8872817c1a6f_Method">
    <vt:lpwstr>Standard</vt:lpwstr>
  </property>
  <property fmtid="{D5CDD505-2E9C-101B-9397-08002B2CF9AE}" pid="5" name="MSIP_Label_9f4e9a4a-eb20-4aad-9a64-8872817c1a6f_Name">
    <vt:lpwstr>defa4170-0d19-0005-0004-bc88714345d2</vt:lpwstr>
  </property>
  <property fmtid="{D5CDD505-2E9C-101B-9397-08002B2CF9AE}" pid="6" name="MSIP_Label_9f4e9a4a-eb20-4aad-9a64-8872817c1a6f_SiteId">
    <vt:lpwstr>7a599002-001c-432c-846e-1ddca9f6b299</vt:lpwstr>
  </property>
  <property fmtid="{D5CDD505-2E9C-101B-9397-08002B2CF9AE}" pid="7" name="MSIP_Label_9f4e9a4a-eb20-4aad-9a64-8872817c1a6f_ActionId">
    <vt:lpwstr>70eca7ef-5090-4bf6-bb9a-1c28e65b5cdf</vt:lpwstr>
  </property>
  <property fmtid="{D5CDD505-2E9C-101B-9397-08002B2CF9AE}" pid="8" name="MSIP_Label_9f4e9a4a-eb20-4aad-9a64-8872817c1a6f_ContentBits">
    <vt:lpwstr>0</vt:lpwstr>
  </property>
  <property fmtid="{D5CDD505-2E9C-101B-9397-08002B2CF9AE}" pid="9" name="MSIP_Label_9f4e9a4a-eb20-4aad-9a64-8872817c1a6f_Tag">
    <vt:lpwstr>10, 3, 0, 1</vt:lpwstr>
  </property>
</Properties>
</file>