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273" r:id="rId3"/>
    <p:sldId id="258" r:id="rId4"/>
    <p:sldId id="274" r:id="rId5"/>
    <p:sldId id="276" r:id="rId6"/>
    <p:sldId id="275" r:id="rId7"/>
    <p:sldId id="277" r:id="rId8"/>
    <p:sldId id="278" r:id="rId9"/>
    <p:sldId id="279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7" userDrawn="1">
          <p15:clr>
            <a:srgbClr val="000000"/>
          </p15:clr>
        </p15:guide>
        <p15:guide id="2" pos="915" userDrawn="1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GmZzmpiycyK7Nr9jEKeZl6yM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6"/>
    <p:restoredTop sz="94703"/>
  </p:normalViewPr>
  <p:slideViewPr>
    <p:cSldViewPr snapToGrid="0">
      <p:cViewPr varScale="1">
        <p:scale>
          <a:sx n="138" d="100"/>
          <a:sy n="138" d="100"/>
        </p:scale>
        <p:origin x="444" y="138"/>
      </p:cViewPr>
      <p:guideLst>
        <p:guide orient="horz" pos="257"/>
        <p:guide pos="9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816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538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372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106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667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384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8562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200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91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182587" y="-846824"/>
            <a:ext cx="538964" cy="261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2083808" y="54397"/>
            <a:ext cx="696815" cy="65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752745" y="-574834"/>
            <a:ext cx="696815" cy="191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217810" y="253697"/>
            <a:ext cx="2468517" cy="17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435621" y="462779"/>
            <a:ext cx="2032896" cy="20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9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1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2613724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8026" lvl="1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229407" y="524786"/>
            <a:ext cx="2468517" cy="1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29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229407" y="346139"/>
            <a:ext cx="2468517" cy="178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4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14">
                <a:solidFill>
                  <a:srgbClr val="888888"/>
                </a:solidFill>
              </a:defRPr>
            </a:lvl1pPr>
            <a:lvl2pPr marL="98026" lvl="1" indent="-24506" algn="l">
              <a:spcBef>
                <a:spcPts val="39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93">
                <a:solidFill>
                  <a:srgbClr val="888888"/>
                </a:solidFill>
              </a:defRPr>
            </a:lvl2pPr>
            <a:lvl3pPr marL="147038" lvl="2" indent="-24506" algn="l">
              <a:spcBef>
                <a:spcPts val="34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71">
                <a:solidFill>
                  <a:srgbClr val="888888"/>
                </a:solidFill>
              </a:defRPr>
            </a:lvl3pPr>
            <a:lvl4pPr marL="196051" lvl="3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4pPr>
            <a:lvl5pPr marL="245064" lvl="4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5pPr>
            <a:lvl6pPr marL="294077" lvl="5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6pPr>
            <a:lvl7pPr marL="343089" lvl="6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7pPr>
            <a:lvl8pPr marL="392102" lvl="7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8pPr>
            <a:lvl9pPr marL="441115" lvl="8" indent="-24506" algn="l">
              <a:spcBef>
                <a:spcPts val="3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1282661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00"/>
            </a:lvl1pPr>
            <a:lvl2pPr marL="98026" lvl="1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7"/>
            </a:lvl2pPr>
            <a:lvl3pPr marL="147038" lvl="2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3"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3"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1476270" y="190556"/>
            <a:ext cx="1282661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00"/>
            </a:lvl1pPr>
            <a:lvl2pPr marL="98026" lvl="1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7"/>
            </a:lvl2pPr>
            <a:lvl3pPr marL="147038" lvl="2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3pPr>
            <a:lvl4pPr marL="196051" lvl="3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3"/>
            </a:lvl4pPr>
            <a:lvl5pPr marL="245064" lvl="4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3"/>
            </a:lvl5pPr>
            <a:lvl6pPr marL="294077" lvl="5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6pPr>
            <a:lvl7pPr marL="343089" lvl="6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7pPr>
            <a:lvl8pPr marL="392102" lvl="7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8pPr>
            <a:lvl9pPr marL="441115" lvl="8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145207" y="182806"/>
            <a:ext cx="1283165" cy="7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7" b="1"/>
            </a:lvl1pPr>
            <a:lvl2pPr marL="98026" lvl="1" indent="-24506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4" b="1"/>
            </a:lvl2pPr>
            <a:lvl3pPr marL="147038" lvl="2" indent="-24506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3" b="1"/>
            </a:lvl3pPr>
            <a:lvl4pPr marL="196051" lvl="3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4pPr>
            <a:lvl5pPr marL="245064" lvl="4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5pPr>
            <a:lvl6pPr marL="294077" lvl="5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6pPr>
            <a:lvl7pPr marL="343089" lvl="6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7pPr>
            <a:lvl8pPr marL="392102" lvl="7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8pPr>
            <a:lvl9pPr marL="441115" lvl="8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145207" y="258990"/>
            <a:ext cx="1283165" cy="47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1pPr>
            <a:lvl2pPr marL="98026" lvl="1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3pPr>
            <a:lvl4pPr marL="196051" lvl="3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1"/>
            </a:lvl4pPr>
            <a:lvl5pPr marL="245064" lvl="4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1"/>
            </a:lvl5pPr>
            <a:lvl6pPr marL="294077" lvl="5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6pPr>
            <a:lvl7pPr marL="343089" lvl="6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7pPr>
            <a:lvl8pPr marL="392102" lvl="7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8pPr>
            <a:lvl9pPr marL="441115" lvl="8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1475262" y="182806"/>
            <a:ext cx="1283669" cy="7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9013" lvl="0" indent="-24506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7" b="1"/>
            </a:lvl1pPr>
            <a:lvl2pPr marL="98026" lvl="1" indent="-24506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4" b="1"/>
            </a:lvl2pPr>
            <a:lvl3pPr marL="147038" lvl="2" indent="-24506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3" b="1"/>
            </a:lvl3pPr>
            <a:lvl4pPr marL="196051" lvl="3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4pPr>
            <a:lvl5pPr marL="245064" lvl="4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5pPr>
            <a:lvl6pPr marL="294077" lvl="5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6pPr>
            <a:lvl7pPr marL="343089" lvl="6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7pPr>
            <a:lvl8pPr marL="392102" lvl="7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8pPr>
            <a:lvl9pPr marL="441115" lvl="8" indent="-24506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71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1475262" y="258990"/>
            <a:ext cx="1283669" cy="47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1pPr>
            <a:lvl2pPr marL="98026" lvl="1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2pPr>
            <a:lvl3pPr marL="147038" lvl="2" indent="-36760" algn="l">
              <a:spcBef>
                <a:spcPts val="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3"/>
            </a:lvl3pPr>
            <a:lvl4pPr marL="196051" lvl="3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71"/>
            </a:lvl4pPr>
            <a:lvl5pPr marL="245064" lvl="4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71"/>
            </a:lvl5pPr>
            <a:lvl6pPr marL="294077" lvl="5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6pPr>
            <a:lvl7pPr marL="343089" lvl="6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7pPr>
            <a:lvl8pPr marL="392102" lvl="7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8pPr>
            <a:lvl9pPr marL="441115" lvl="8" indent="-35398" algn="l">
              <a:spcBef>
                <a:spcPts val="34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71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45207" y="32516"/>
            <a:ext cx="955441" cy="13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135437" y="32516"/>
            <a:ext cx="1623494" cy="69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46290" algn="l">
              <a:spcBef>
                <a:spcPts val="69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43"/>
            </a:lvl1pPr>
            <a:lvl2pPr marL="98026" lvl="1" indent="-43567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00"/>
            </a:lvl2pPr>
            <a:lvl3pPr marL="147038" lvl="2" indent="-40844" algn="l">
              <a:spcBef>
                <a:spcPts val="5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7"/>
            </a:lvl3pPr>
            <a:lvl4pPr marL="196051" lvl="3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4"/>
            </a:lvl4pPr>
            <a:lvl5pPr marL="245064" lvl="4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14"/>
            </a:lvl5pPr>
            <a:lvl6pPr marL="294077" lvl="5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6pPr>
            <a:lvl7pPr marL="343089" lvl="6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7pPr>
            <a:lvl8pPr marL="392102" lvl="7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8pPr>
            <a:lvl9pPr marL="441115" lvl="8" indent="-38121" algn="l">
              <a:spcBef>
                <a:spcPts val="4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4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145207" y="170896"/>
            <a:ext cx="955441" cy="55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24506" algn="l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"/>
            </a:lvl1pPr>
            <a:lvl2pPr marL="98026" lvl="1" indent="-24506" algn="l">
              <a:spcBef>
                <a:spcPts val="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"/>
            </a:lvl2pPr>
            <a:lvl3pPr marL="147038" lvl="2" indent="-24506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7"/>
            </a:lvl3pPr>
            <a:lvl4pPr marL="196051" lvl="3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45064" lvl="4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94077" lvl="5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343089" lvl="6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92102" lvl="7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441115" lvl="8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569231" y="571668"/>
            <a:ext cx="1742483" cy="67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4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69231" y="72971"/>
            <a:ext cx="1742483" cy="49000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69231" y="639157"/>
            <a:ext cx="1742483" cy="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013" lvl="0" indent="-24506" algn="l">
              <a:spcBef>
                <a:spcPts val="3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"/>
            </a:lvl1pPr>
            <a:lvl2pPr marL="98026" lvl="1" indent="-24506" algn="l">
              <a:spcBef>
                <a:spcPts val="2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9"/>
            </a:lvl2pPr>
            <a:lvl3pPr marL="147038" lvl="2" indent="-24506" algn="l">
              <a:spcBef>
                <a:spcPts val="2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7"/>
            </a:lvl3pPr>
            <a:lvl4pPr marL="196051" lvl="3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4pPr>
            <a:lvl5pPr marL="245064" lvl="4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5pPr>
            <a:lvl6pPr marL="294077" lvl="5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6pPr>
            <a:lvl7pPr marL="343089" lvl="6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7pPr>
            <a:lvl8pPr marL="392102" lvl="7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8pPr>
            <a:lvl9pPr marL="441115" lvl="8" indent="-24506" algn="l">
              <a:spcBef>
                <a:spcPts val="1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45207" y="32705"/>
            <a:ext cx="2613724" cy="136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45207" y="190556"/>
            <a:ext cx="2613724" cy="5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45207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992247" y="756931"/>
            <a:ext cx="919644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081299" y="756931"/>
            <a:ext cx="677632" cy="4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936F6E-1868-E519-2C19-C1A45C678D1D}"/>
              </a:ext>
            </a:extLst>
          </p:cNvPr>
          <p:cNvSpPr txBox="1"/>
          <p:nvPr/>
        </p:nvSpPr>
        <p:spPr>
          <a:xfrm>
            <a:off x="459520" y="471671"/>
            <a:ext cx="4735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20 de agosto de 2025 (cambiar fecha)</a:t>
            </a:r>
          </a:p>
        </p:txBody>
      </p:sp>
    </p:spTree>
    <p:extLst>
      <p:ext uri="{BB962C8B-B14F-4D97-AF65-F5344CB8AC3E}">
        <p14:creationId xmlns:p14="http://schemas.microsoft.com/office/powerpoint/2010/main" val="280860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0FB8715-82CB-281F-5DBF-3B3B5A9B4EC4}"/>
              </a:ext>
            </a:extLst>
          </p:cNvPr>
          <p:cNvSpPr txBox="1"/>
          <p:nvPr/>
        </p:nvSpPr>
        <p:spPr>
          <a:xfrm>
            <a:off x="2281728" y="1971586"/>
            <a:ext cx="4580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Titulo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Filiaciones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</a:t>
            </a:r>
            <a:r>
              <a:rPr lang="es-ES_tradn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s-ES_tradn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Tamaño 28)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04B801-E37D-18D9-4B04-5FD9147F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9BF4B39-120B-38D2-1E75-B9355D6EFED7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C112E31E-D04F-677A-B515-C155E12C1BF2}"/>
              </a:ext>
            </a:extLst>
          </p:cNvPr>
          <p:cNvSpPr txBox="1"/>
          <p:nvPr/>
        </p:nvSpPr>
        <p:spPr>
          <a:xfrm>
            <a:off x="821634" y="1377665"/>
            <a:ext cx="631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Introducción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</a:t>
            </a:r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CalibriTamaño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3C6F50-872F-1AB5-A780-246AAC3C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94BCAFF-1491-89EF-F5BD-77ED8A0566A2}"/>
              </a:ext>
            </a:extLst>
          </p:cNvPr>
          <p:cNvSpPr txBox="1"/>
          <p:nvPr/>
        </p:nvSpPr>
        <p:spPr>
          <a:xfrm>
            <a:off x="821634" y="13776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y Métodos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Calibri Tamaño 24)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FB47C5-C537-389B-D086-B08FDC708211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Calibri,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E11D7-D9F8-0AB1-CB34-F67491F3A5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0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94BCAFF-1491-89EF-F5BD-77ED8A0566A2}"/>
              </a:ext>
            </a:extLst>
          </p:cNvPr>
          <p:cNvSpPr txBox="1"/>
          <p:nvPr/>
        </p:nvSpPr>
        <p:spPr>
          <a:xfrm>
            <a:off x="821634" y="10982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y Métodos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</a:t>
            </a:r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CalibriTamaño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24)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1C8142-5FCC-2F05-4E26-9CA64B244B70}"/>
              </a:ext>
            </a:extLst>
          </p:cNvPr>
          <p:cNvSpPr/>
          <p:nvPr/>
        </p:nvSpPr>
        <p:spPr>
          <a:xfrm>
            <a:off x="471943" y="1827819"/>
            <a:ext cx="2683566" cy="26437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CA9B08-319D-47C2-01E9-50FB15965DE3}"/>
              </a:ext>
            </a:extLst>
          </p:cNvPr>
          <p:cNvSpPr/>
          <p:nvPr/>
        </p:nvSpPr>
        <p:spPr>
          <a:xfrm>
            <a:off x="3277621" y="1827819"/>
            <a:ext cx="2683566" cy="26437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0FA942-AEC9-1B03-556B-02E969B228BE}"/>
              </a:ext>
            </a:extLst>
          </p:cNvPr>
          <p:cNvSpPr/>
          <p:nvPr/>
        </p:nvSpPr>
        <p:spPr>
          <a:xfrm>
            <a:off x="6070600" y="1827819"/>
            <a:ext cx="2683566" cy="26437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CB784F1-12C4-9BE3-FEBD-2B33B0E03C3F}"/>
              </a:ext>
            </a:extLst>
          </p:cNvPr>
          <p:cNvSpPr txBox="1"/>
          <p:nvPr/>
        </p:nvSpPr>
        <p:spPr>
          <a:xfrm>
            <a:off x="528071" y="2493873"/>
            <a:ext cx="2571309" cy="18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(Calibri,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Tamaño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11)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endParaRPr lang="en-US" sz="1100" spc="72" dirty="0">
              <a:solidFill>
                <a:srgbClr val="0220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enor Sans"/>
            </a:endParaRP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tellus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himenaeos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tempor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consectetur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adipiscing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elit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eget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A209652E-C53F-4D35-8FB1-74DC2C5B3C7F}"/>
              </a:ext>
            </a:extLst>
          </p:cNvPr>
          <p:cNvSpPr txBox="1"/>
          <p:nvPr/>
        </p:nvSpPr>
        <p:spPr>
          <a:xfrm>
            <a:off x="3322071" y="2493873"/>
            <a:ext cx="2571309" cy="18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(Calibri,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Tamaño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11)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endParaRPr lang="en-US" sz="1100" spc="72" dirty="0">
              <a:solidFill>
                <a:srgbClr val="0220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enor Sans"/>
            </a:endParaRP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tellus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himenaeos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tempor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consectetur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adipiscing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elit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eget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4E40B72E-2B56-7B88-749F-1B9F8DC38E58}"/>
              </a:ext>
            </a:extLst>
          </p:cNvPr>
          <p:cNvSpPr txBox="1"/>
          <p:nvPr/>
        </p:nvSpPr>
        <p:spPr>
          <a:xfrm>
            <a:off x="6128771" y="2493873"/>
            <a:ext cx="2571309" cy="18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(Calibri,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Tamaño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11)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endParaRPr lang="en-US" sz="1100" spc="72" dirty="0">
              <a:solidFill>
                <a:srgbClr val="0220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enor Sans"/>
            </a:endParaRP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tellus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himenaeos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tempor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consectetur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adipiscing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elit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eget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quis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sed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neque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nisi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penatibus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porta,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dictumst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posuere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 </a:t>
            </a:r>
            <a:r>
              <a:rPr lang="en-US" sz="1100" spc="72" dirty="0" err="1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nulla</a:t>
            </a:r>
            <a:r>
              <a:rPr lang="en-US" sz="1100" spc="72" dirty="0">
                <a:solidFill>
                  <a:srgbClr val="0220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.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1C8304E7-00FF-66C6-E13C-60E1D8C36B2C}"/>
              </a:ext>
            </a:extLst>
          </p:cNvPr>
          <p:cNvSpPr txBox="1"/>
          <p:nvPr/>
        </p:nvSpPr>
        <p:spPr>
          <a:xfrm>
            <a:off x="924931" y="2032211"/>
            <a:ext cx="1777588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112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Diseño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8A9B58C7-2988-B36F-2004-043D7C4CB9D9}"/>
              </a:ext>
            </a:extLst>
          </p:cNvPr>
          <p:cNvSpPr txBox="1"/>
          <p:nvPr/>
        </p:nvSpPr>
        <p:spPr>
          <a:xfrm>
            <a:off x="3565240" y="2032830"/>
            <a:ext cx="2084969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112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Instrumentos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706B81C1-CC02-7C6A-D1BB-F023256A4878}"/>
              </a:ext>
            </a:extLst>
          </p:cNvPr>
          <p:cNvSpPr txBox="1"/>
          <p:nvPr/>
        </p:nvSpPr>
        <p:spPr>
          <a:xfrm>
            <a:off x="6395298" y="2032422"/>
            <a:ext cx="2084969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spc="112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nor Sans"/>
              </a:rPr>
              <a:t>Análisis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C3A3C9-C030-62BB-1DBD-C9D7ED8FF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05CB7-B2BF-C2B8-343B-4990300EA32D}"/>
              </a:ext>
            </a:extLst>
          </p:cNvPr>
          <p:cNvSpPr txBox="1"/>
          <p:nvPr/>
        </p:nvSpPr>
        <p:spPr>
          <a:xfrm>
            <a:off x="821634" y="13776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Consideraciones Éticas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</a:t>
            </a:r>
            <a:r>
              <a:rPr lang="es-ES_tradnl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Calibrí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Tamaño 24)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B9B0E0A-BDD8-70AD-7362-C59D7C2E785F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calibri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Regular,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439416-05E1-E617-8A90-7C63ED7B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0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05CB7-B2BF-C2B8-343B-4990300EA32D}"/>
              </a:ext>
            </a:extLst>
          </p:cNvPr>
          <p:cNvSpPr txBox="1"/>
          <p:nvPr/>
        </p:nvSpPr>
        <p:spPr>
          <a:xfrm>
            <a:off x="821634" y="13776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Calibri Tamaño 24)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EE924FD-5D7E-BB48-7D2C-2EA810D556C3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Calibri,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suscmollisipit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4071AB-8F8C-4563-91C4-E0E7447A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6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05CB7-B2BF-C2B8-343B-4990300EA32D}"/>
              </a:ext>
            </a:extLst>
          </p:cNvPr>
          <p:cNvSpPr txBox="1"/>
          <p:nvPr/>
        </p:nvSpPr>
        <p:spPr>
          <a:xfrm>
            <a:off x="821634" y="13776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Conclusiones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(Calibri  Tamaño 24)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55B520C-3FB5-0234-E913-81769C83DF2B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Calibri,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2838E7-C029-0301-E4A0-49C68CFE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10113888" y="-1680547"/>
            <a:ext cx="24411" cy="157944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n-US" sz="12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9800" tIns="9800" rIns="9800" bIns="9800" anchor="ctr" anchorCtr="0">
              <a:noAutofit/>
            </a:bodyPr>
            <a:lstStyle/>
            <a:p>
              <a:endParaRPr sz="12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A2AE8824-DEEF-9FB7-C585-E0C076060504}"/>
              </a:ext>
            </a:extLst>
          </p:cNvPr>
          <p:cNvSpPr/>
          <p:nvPr/>
        </p:nvSpPr>
        <p:spPr>
          <a:xfrm>
            <a:off x="4572001" y="4941678"/>
            <a:ext cx="4572000" cy="2018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613DAAF5-2D50-FF65-315E-5A860E0BF680}"/>
              </a:ext>
            </a:extLst>
          </p:cNvPr>
          <p:cNvSpPr/>
          <p:nvPr/>
        </p:nvSpPr>
        <p:spPr>
          <a:xfrm>
            <a:off x="-1" y="4941678"/>
            <a:ext cx="4572000" cy="2018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605CB7-B2BF-C2B8-343B-4990300EA32D}"/>
              </a:ext>
            </a:extLst>
          </p:cNvPr>
          <p:cNvSpPr txBox="1"/>
          <p:nvPr/>
        </p:nvSpPr>
        <p:spPr>
          <a:xfrm>
            <a:off x="821634" y="1377665"/>
            <a:ext cx="726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Referencias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(Tipografía Calibri Tamaño 24)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207E659-F4C4-0CE4-4817-EB18111471DD}"/>
              </a:ext>
            </a:extLst>
          </p:cNvPr>
          <p:cNvSpPr txBox="1"/>
          <p:nvPr/>
        </p:nvSpPr>
        <p:spPr>
          <a:xfrm>
            <a:off x="821634" y="1998354"/>
            <a:ext cx="739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Texto (Tipografía Calibri , Tamaño 12)</a:t>
            </a:r>
          </a:p>
          <a:p>
            <a:pPr algn="just"/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mollis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_tradnl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D2B98-D7BD-C963-C007-6298F5C1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-60814"/>
            <a:ext cx="9143985" cy="87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0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682</Words>
  <Application>Microsoft Office PowerPoint</Application>
  <PresentationFormat>Presentación en pantalla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Arial</vt:lpstr>
      <vt:lpstr>Montserrat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Hinojosa</dc:creator>
  <cp:lastModifiedBy>Daniel Hinojosa</cp:lastModifiedBy>
  <cp:revision>11</cp:revision>
  <dcterms:created xsi:type="dcterms:W3CDTF">2006-08-16T00:00:00Z</dcterms:created>
  <dcterms:modified xsi:type="dcterms:W3CDTF">2025-08-28T13:29:21Z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2025-08-26T14:58:17Z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70eca7ef-5090-4bf6-bb9a-1c28e65b5cdf</vt:lpwstr>
  </property>
  <property fmtid="{D5CDD505-2E9C-101B-9397-08002B2CF9AE}" pid="8" name="MSIP_Label_9f4e9a4a-eb20-4aad-9a64-8872817c1a6f_ContentBits">
    <vt:lpwstr>0</vt:lpwstr>
  </property>
  <property fmtid="{D5CDD505-2E9C-101B-9397-08002B2CF9AE}" pid="9" name="MSIP_Label_9f4e9a4a-eb20-4aad-9a64-8872817c1a6f_Tag">
    <vt:lpwstr>10, 3, 0, 1</vt:lpwstr>
  </property>
</Properties>
</file>