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1" r:id="rId2"/>
    <p:sldId id="273" r:id="rId3"/>
    <p:sldId id="279" r:id="rId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7" userDrawn="1">
          <p15:clr>
            <a:srgbClr val="000000"/>
          </p15:clr>
        </p15:guide>
        <p15:guide id="2" pos="915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GmZzmpiycyK7Nr9jEKeZl6yM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6"/>
    <p:restoredTop sz="94703"/>
  </p:normalViewPr>
  <p:slideViewPr>
    <p:cSldViewPr snapToGrid="0">
      <p:cViewPr varScale="1">
        <p:scale>
          <a:sx n="138" d="100"/>
          <a:sy n="138" d="100"/>
        </p:scale>
        <p:origin x="444" y="138"/>
      </p:cViewPr>
      <p:guideLst>
        <p:guide orient="horz" pos="257"/>
        <p:guide pos="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816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5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1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182587" y="-846824"/>
            <a:ext cx="538964" cy="261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2083808" y="54397"/>
            <a:ext cx="696815" cy="6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752745" y="-574834"/>
            <a:ext cx="696815" cy="191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17810" y="253697"/>
            <a:ext cx="2468517" cy="17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435621" y="462779"/>
            <a:ext cx="2032896" cy="20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9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2613724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29407" y="524786"/>
            <a:ext cx="2468517" cy="1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2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229407" y="346139"/>
            <a:ext cx="2468517" cy="17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14">
                <a:solidFill>
                  <a:srgbClr val="888888"/>
                </a:solidFill>
              </a:defRPr>
            </a:lvl1pPr>
            <a:lvl2pPr marL="98026" lvl="1" indent="-24506" algn="l">
              <a:spcBef>
                <a:spcPts val="3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93">
                <a:solidFill>
                  <a:srgbClr val="888888"/>
                </a:solidFill>
              </a:defRPr>
            </a:lvl2pPr>
            <a:lvl3pPr marL="147038" lvl="2" indent="-24506" algn="l">
              <a:spcBef>
                <a:spcPts val="34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1">
                <a:solidFill>
                  <a:srgbClr val="888888"/>
                </a:solidFill>
              </a:defRPr>
            </a:lvl3pPr>
            <a:lvl4pPr marL="196051" lvl="3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4pPr>
            <a:lvl5pPr marL="245064" lvl="4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5pPr>
            <a:lvl6pPr marL="294077" lvl="5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6pPr>
            <a:lvl7pPr marL="343089" lvl="6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7pPr>
            <a:lvl8pPr marL="392102" lvl="7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8pPr>
            <a:lvl9pPr marL="441115" lvl="8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1282661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00"/>
            </a:lvl1pPr>
            <a:lvl2pPr marL="98026" lvl="1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7"/>
            </a:lvl2pPr>
            <a:lvl3pPr marL="147038" lvl="2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3"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3"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476270" y="190556"/>
            <a:ext cx="1282661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00"/>
            </a:lvl1pPr>
            <a:lvl2pPr marL="98026" lvl="1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7"/>
            </a:lvl2pPr>
            <a:lvl3pPr marL="147038" lvl="2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3"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3"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45207" y="182806"/>
            <a:ext cx="1283165" cy="7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7" b="1"/>
            </a:lvl1pPr>
            <a:lvl2pPr marL="98026" lvl="1" indent="-24506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4" b="1"/>
            </a:lvl2pPr>
            <a:lvl3pPr marL="147038" lvl="2" indent="-24506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3" b="1"/>
            </a:lvl3pPr>
            <a:lvl4pPr marL="196051" lvl="3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4pPr>
            <a:lvl5pPr marL="245064" lvl="4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5pPr>
            <a:lvl6pPr marL="294077" lvl="5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6pPr>
            <a:lvl7pPr marL="343089" lvl="6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7pPr>
            <a:lvl8pPr marL="392102" lvl="7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8pPr>
            <a:lvl9pPr marL="441115" lvl="8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145207" y="258990"/>
            <a:ext cx="1283165" cy="47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1pPr>
            <a:lvl2pPr marL="98026" lvl="1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3pPr>
            <a:lvl4pPr marL="196051" lvl="3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1"/>
            </a:lvl4pPr>
            <a:lvl5pPr marL="245064" lvl="4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1"/>
            </a:lvl5pPr>
            <a:lvl6pPr marL="294077" lvl="5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6pPr>
            <a:lvl7pPr marL="343089" lvl="6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7pPr>
            <a:lvl8pPr marL="392102" lvl="7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8pPr>
            <a:lvl9pPr marL="441115" lvl="8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1475262" y="182806"/>
            <a:ext cx="1283669" cy="7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7" b="1"/>
            </a:lvl1pPr>
            <a:lvl2pPr marL="98026" lvl="1" indent="-24506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4" b="1"/>
            </a:lvl2pPr>
            <a:lvl3pPr marL="147038" lvl="2" indent="-24506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3" b="1"/>
            </a:lvl3pPr>
            <a:lvl4pPr marL="196051" lvl="3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4pPr>
            <a:lvl5pPr marL="245064" lvl="4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5pPr>
            <a:lvl6pPr marL="294077" lvl="5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6pPr>
            <a:lvl7pPr marL="343089" lvl="6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7pPr>
            <a:lvl8pPr marL="392102" lvl="7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8pPr>
            <a:lvl9pPr marL="441115" lvl="8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1475262" y="258990"/>
            <a:ext cx="1283669" cy="47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1pPr>
            <a:lvl2pPr marL="98026" lvl="1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3pPr>
            <a:lvl4pPr marL="196051" lvl="3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1"/>
            </a:lvl4pPr>
            <a:lvl5pPr marL="245064" lvl="4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1"/>
            </a:lvl5pPr>
            <a:lvl6pPr marL="294077" lvl="5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6pPr>
            <a:lvl7pPr marL="343089" lvl="6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7pPr>
            <a:lvl8pPr marL="392102" lvl="7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8pPr>
            <a:lvl9pPr marL="441115" lvl="8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45207" y="32516"/>
            <a:ext cx="955441" cy="13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135437" y="32516"/>
            <a:ext cx="1623494" cy="69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6290" algn="l">
              <a:spcBef>
                <a:spcPts val="6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43"/>
            </a:lvl1pPr>
            <a:lvl2pPr marL="98026" lvl="1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00"/>
            </a:lvl2pPr>
            <a:lvl3pPr marL="147038" lvl="2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3pPr>
            <a:lvl4pPr marL="196051" lvl="3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4pPr>
            <a:lvl5pPr marL="245064" lvl="4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14"/>
            </a:lvl5pPr>
            <a:lvl6pPr marL="294077" lvl="5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6pPr>
            <a:lvl7pPr marL="343089" lvl="6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7pPr>
            <a:lvl8pPr marL="392102" lvl="7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8pPr>
            <a:lvl9pPr marL="441115" lvl="8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145207" y="170896"/>
            <a:ext cx="955441" cy="55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24506" algn="l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"/>
            </a:lvl1pPr>
            <a:lvl2pPr marL="98026" lvl="1" indent="-24506" algn="l">
              <a:spcBef>
                <a:spcPts val="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"/>
            </a:lvl2pPr>
            <a:lvl3pPr marL="147038" lvl="2" indent="-24506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7"/>
            </a:lvl3pPr>
            <a:lvl4pPr marL="196051" lvl="3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45064" lvl="4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94077" lvl="5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343089" lvl="6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92102" lvl="7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441115" lvl="8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569231" y="571668"/>
            <a:ext cx="1742483" cy="6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69231" y="72971"/>
            <a:ext cx="1742483" cy="49000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69231" y="639157"/>
            <a:ext cx="1742483" cy="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24506" algn="l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"/>
            </a:lvl1pPr>
            <a:lvl2pPr marL="98026" lvl="1" indent="-24506" algn="l">
              <a:spcBef>
                <a:spcPts val="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"/>
            </a:lvl2pPr>
            <a:lvl3pPr marL="147038" lvl="2" indent="-24506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7"/>
            </a:lvl3pPr>
            <a:lvl4pPr marL="196051" lvl="3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45064" lvl="4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94077" lvl="5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343089" lvl="6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92102" lvl="7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441115" lvl="8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2613724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936F6E-1868-E519-2C19-C1A45C678D1D}"/>
              </a:ext>
            </a:extLst>
          </p:cNvPr>
          <p:cNvSpPr txBox="1"/>
          <p:nvPr/>
        </p:nvSpPr>
        <p:spPr>
          <a:xfrm>
            <a:off x="459520" y="471671"/>
            <a:ext cx="473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20 de agosto de 2025 (cambiar fecha)</a:t>
            </a:r>
          </a:p>
        </p:txBody>
      </p:sp>
    </p:spTree>
    <p:extLst>
      <p:ext uri="{BB962C8B-B14F-4D97-AF65-F5344CB8AC3E}">
        <p14:creationId xmlns:p14="http://schemas.microsoft.com/office/powerpoint/2010/main" val="280860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0FB8715-82CB-281F-5DBF-3B3B5A9B4EC4}"/>
              </a:ext>
            </a:extLst>
          </p:cNvPr>
          <p:cNvSpPr txBox="1"/>
          <p:nvPr/>
        </p:nvSpPr>
        <p:spPr>
          <a:xfrm>
            <a:off x="2281728" y="1971586"/>
            <a:ext cx="4580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Titulo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Filiaciones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</a:t>
            </a:r>
            <a:r>
              <a:rPr lang="es-ES_trad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Tamaño 28)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04B801-E37D-18D9-4B04-5FD9147F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05CB7-B2BF-C2B8-343B-4990300EA32D}"/>
              </a:ext>
            </a:extLst>
          </p:cNvPr>
          <p:cNvSpPr txBox="1"/>
          <p:nvPr/>
        </p:nvSpPr>
        <p:spPr>
          <a:xfrm>
            <a:off x="821634" y="1173022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de workshop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Calibri Tamaño 24)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07E659-F4C4-0CE4-4817-EB18111471DD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Calibri 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D2B98-D7BD-C963-C007-6298F5C1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113</Words>
  <Application>Microsoft Office PowerPoint</Application>
  <PresentationFormat>Presentación en pantalla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Hinojosa</dc:creator>
  <cp:lastModifiedBy>Daniel Hinojosa</cp:lastModifiedBy>
  <cp:revision>12</cp:revision>
  <dcterms:created xsi:type="dcterms:W3CDTF">2006-08-16T00:00:00Z</dcterms:created>
  <dcterms:modified xsi:type="dcterms:W3CDTF">2025-08-28T13:27:16Z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2025-08-26T14:58:17Z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70eca7ef-5090-4bf6-bb9a-1c28e65b5cdf</vt:lpwstr>
  </property>
  <property fmtid="{D5CDD505-2E9C-101B-9397-08002B2CF9AE}" pid="8" name="MSIP_Label_9f4e9a4a-eb20-4aad-9a64-8872817c1a6f_ContentBits">
    <vt:lpwstr>0</vt:lpwstr>
  </property>
  <property fmtid="{D5CDD505-2E9C-101B-9397-08002B2CF9AE}" pid="9" name="MSIP_Label_9f4e9a4a-eb20-4aad-9a64-8872817c1a6f_Tag">
    <vt:lpwstr>10, 3, 0, 1</vt:lpwstr>
  </property>
</Properties>
</file>