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6" r:id="rId3"/>
    <p:sldId id="258" r:id="rId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4" autoAdjust="0"/>
    <p:restoredTop sz="94660"/>
  </p:normalViewPr>
  <p:slideViewPr>
    <p:cSldViewPr snapToGrid="0">
      <p:cViewPr varScale="1">
        <p:scale>
          <a:sx n="82" d="100"/>
          <a:sy n="82" d="100"/>
        </p:scale>
        <p:origin x="780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94805-580A-46A5-BF4D-5896FBAA496A}" type="datetimeFigureOut">
              <a:rPr lang="es-CL" smtClean="0"/>
              <a:t>16-08-2026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6C09F-EF9B-4AFC-8093-C391EF22C433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644092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94805-580A-46A5-BF4D-5896FBAA496A}" type="datetimeFigureOut">
              <a:rPr lang="es-CL" smtClean="0"/>
              <a:t>16-08-2026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6C09F-EF9B-4AFC-8093-C391EF22C433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6908404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94805-580A-46A5-BF4D-5896FBAA496A}" type="datetimeFigureOut">
              <a:rPr lang="es-CL" smtClean="0"/>
              <a:t>16-08-2026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6C09F-EF9B-4AFC-8093-C391EF22C433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029919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94805-580A-46A5-BF4D-5896FBAA496A}" type="datetimeFigureOut">
              <a:rPr lang="es-CL" smtClean="0"/>
              <a:t>16-08-2026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6C09F-EF9B-4AFC-8093-C391EF22C433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8911923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94805-580A-46A5-BF4D-5896FBAA496A}" type="datetimeFigureOut">
              <a:rPr lang="es-CL" smtClean="0"/>
              <a:t>16-08-2026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6C09F-EF9B-4AFC-8093-C391EF22C433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432541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94805-580A-46A5-BF4D-5896FBAA496A}" type="datetimeFigureOut">
              <a:rPr lang="es-CL" smtClean="0"/>
              <a:t>16-08-2026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6C09F-EF9B-4AFC-8093-C391EF22C433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3376580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94805-580A-46A5-BF4D-5896FBAA496A}" type="datetimeFigureOut">
              <a:rPr lang="es-CL" smtClean="0"/>
              <a:t>16-08-2026</a:t>
            </a:fld>
            <a:endParaRPr lang="es-C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6C09F-EF9B-4AFC-8093-C391EF22C433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8770632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94805-580A-46A5-BF4D-5896FBAA496A}" type="datetimeFigureOut">
              <a:rPr lang="es-CL" smtClean="0"/>
              <a:t>16-08-2026</a:t>
            </a:fld>
            <a:endParaRPr lang="es-C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6C09F-EF9B-4AFC-8093-C391EF22C433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6568223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94805-580A-46A5-BF4D-5896FBAA496A}" type="datetimeFigureOut">
              <a:rPr lang="es-CL" smtClean="0"/>
              <a:t>16-08-2026</a:t>
            </a:fld>
            <a:endParaRPr lang="es-C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6C09F-EF9B-4AFC-8093-C391EF22C433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1096984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94805-580A-46A5-BF4D-5896FBAA496A}" type="datetimeFigureOut">
              <a:rPr lang="es-CL" smtClean="0"/>
              <a:t>16-08-2026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6C09F-EF9B-4AFC-8093-C391EF22C433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7400248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94805-580A-46A5-BF4D-5896FBAA496A}" type="datetimeFigureOut">
              <a:rPr lang="es-CL" smtClean="0"/>
              <a:t>16-08-2026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6C09F-EF9B-4AFC-8093-C391EF22C433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6481113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3394805-580A-46A5-BF4D-5896FBAA496A}" type="datetimeFigureOut">
              <a:rPr lang="es-CL" smtClean="0"/>
              <a:t>16-08-2026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866C09F-EF9B-4AFC-8093-C391EF22C433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7332926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17FDA82-0EFB-0019-694A-C0DF6139295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DF0C5C7-A1A7-E6D9-385E-BF314FAD894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CL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EF86277-AC86-F717-656F-2DD9350932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25361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D8B722-1064-0EB7-074E-E73B8E3BB35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57F2E0B-B547-4E89-CE02-AFD6796AE35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0864257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EAA347E-5078-00DE-6DE1-5301709E02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84738"/>
            <a:ext cx="7886700" cy="705951"/>
          </a:xfrm>
        </p:spPr>
        <p:txBody>
          <a:bodyPr/>
          <a:lstStyle/>
          <a:p>
            <a:endParaRPr lang="es-C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BEFEB15-D97F-5B53-B77B-643EAB571A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75656242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Tema de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</TotalTime>
  <Words>0</Words>
  <Application>Microsoft Office PowerPoint</Application>
  <PresentationFormat>Presentación en pantalla (4:3)</PresentationFormat>
  <Paragraphs>0</Paragraphs>
  <Slides>3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</vt:i4>
      </vt:variant>
    </vt:vector>
  </HeadingPairs>
  <TitlesOfParts>
    <vt:vector size="7" baseType="lpstr">
      <vt:lpstr>Aptos</vt:lpstr>
      <vt:lpstr>Aptos Display</vt:lpstr>
      <vt:lpstr>Arial</vt:lpstr>
      <vt:lpstr>Tema de Office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Marcia Maldonado Holtheuer</dc:creator>
  <cp:lastModifiedBy>Marcia Maldonado Holtheuer</cp:lastModifiedBy>
  <cp:revision>1</cp:revision>
  <dcterms:created xsi:type="dcterms:W3CDTF">2026-08-16T21:46:32Z</dcterms:created>
  <dcterms:modified xsi:type="dcterms:W3CDTF">2026-08-16T21:54:54Z</dcterms:modified>
</cp:coreProperties>
</file>