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D87F03-03F8-F28C-070A-FE42AC96B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72CD55-B0C8-066B-20D7-C718145D4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13F7C6-3623-64AB-06D3-D28409FDB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B332-BB92-49AE-98E2-AB0104812002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8B1472-339A-25FD-DF0C-54605ADB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11C417-BFD6-2E04-8378-FD696C6DD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DF577-1624-4C13-A072-BC7346434DB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5626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C85798-7E0F-10C7-E45B-10599FD43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C60DB5E-7063-04E8-EB7E-2F3FC5A7BC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FD70C5-865F-91C5-3017-AC20A07B6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B332-BB92-49AE-98E2-AB0104812002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D134A9-0015-442F-3007-28139C248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4D8E00-E467-FCFE-CD6E-1BA84302C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DF577-1624-4C13-A072-BC7346434DB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47017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CCEDD40-D050-BFA0-015D-7E2BAAC028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1FEB8D0-393B-C9F9-9772-77EB995C3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588391-C041-D0BD-200E-A79B62AAC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B332-BB92-49AE-98E2-AB0104812002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0379BE-691F-314D-CF25-C89D41474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98F198-4ACB-069C-EA69-109AA57E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DF577-1624-4C13-A072-BC7346434DB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37418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67B7C1-2C13-3BEE-87D2-19B3C7EB8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5BED62-CE11-83AB-18EA-B602E0930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E0DB6E-F1D0-3371-501E-2C1AB9812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B332-BB92-49AE-98E2-AB0104812002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EA7CDE-8696-2D9B-77EF-94195B672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0D5A45-9720-E2A6-A44E-9065BA4F6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DF577-1624-4C13-A072-BC7346434DB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11821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2FE858-9D3D-F644-CA93-80AF51B84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94116F5-7D54-C85C-1E16-F5D31E88D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486E72-E5FC-DBDC-E432-9D1490763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B332-BB92-49AE-98E2-AB0104812002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3B4428-92B4-36D3-2452-CCB6F0AD2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C17720-54D2-C7F1-9E3D-5B60BE644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DF577-1624-4C13-A072-BC7346434DB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72173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6663C3-89A2-C72E-36AC-43B14F5FE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C83AF0-982E-DC3A-338F-55CF384496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97987-C834-B635-7F9C-2878C90C3E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7FDBD8-753E-0C67-FA06-E13DB7DD4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B332-BB92-49AE-98E2-AB0104812002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F485E44-2E23-3098-2D4F-D77A8A9B7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910285-ECAB-CC35-B62D-02002189C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DF577-1624-4C13-A072-BC7346434DB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5330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E2ABFB-24CE-6E98-65AB-8DD35A9D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04C186-2EAD-DD97-4A73-DCF971774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C6D914B-109D-9985-6034-C68FC5EA75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D6A9C28-DDB1-01DE-9B98-3BCB5FD346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B6B2D88-D37C-7B72-B19C-FCF641FE8E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A05DB29-BAA0-471B-2B85-4C100FC40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B332-BB92-49AE-98E2-AB0104812002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3FAF981-F906-2940-6736-B982A64DA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CB8871A-6515-AD08-68D5-477DF96AE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DF577-1624-4C13-A072-BC7346434DB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9179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AEBB53-9953-F5B9-2AD9-8D1E047D8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C5375D-EEAD-573C-0591-8F56B6ACD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B332-BB92-49AE-98E2-AB0104812002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0F2D95B-7774-38DD-5049-2192872B9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3F8FB2E-E74C-ECBF-BD5F-A0CB1FA70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DF577-1624-4C13-A072-BC7346434DB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60937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D31B87B-B24E-4928-9FF8-465DA23EC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B332-BB92-49AE-98E2-AB0104812002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3E4CCBD-55CB-A63A-472A-AB7839B85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1233BCC-A090-EC80-97D7-18D429B9B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DF577-1624-4C13-A072-BC7346434DB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91727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DE930F-1084-AC39-0853-1BD8943C1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13964C-EC44-043D-D97C-A185E19C3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291E0A4-5160-A28C-A0AF-E2A0618F56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A53C90-951E-54D9-33D5-6F82BAABD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B332-BB92-49AE-98E2-AB0104812002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200BD3F-D7F1-18CF-F8F7-FEF430F12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A78CBD-20B3-2576-FDD2-0277FDF2A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DF577-1624-4C13-A072-BC7346434DB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86052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4C0AF1-5A2B-F7A1-D54E-CDFEF2946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81BB61C-35E4-B74F-E658-C8CF451641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BAA4CA3-4296-BC42-B6AE-62998BCD55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40A1C5-6A4D-CDED-64B7-4A87EF7B4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2B332-BB92-49AE-98E2-AB0104812002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DFED8CD-87DC-CA3E-547A-207BE6FC8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F0F23F-889D-4604-355F-077F5F031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DF577-1624-4C13-A072-BC7346434DB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6509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2B55751-ECFC-7E36-81DE-604D741FA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F722BDD-4731-E984-1443-F7B250ED26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1B507C-C8F5-B774-AAEB-25EEA10DF0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E2B332-BB92-49AE-98E2-AB0104812002}" type="datetimeFigureOut">
              <a:rPr lang="es-CL" smtClean="0"/>
              <a:t>16-08-2026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52E03C-6F54-B656-04FF-D361E47C2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2C473F-FB8B-0990-7B9F-26E1D3EF12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7DF577-1624-4C13-A072-BC7346434DB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3082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C7A553-8B7E-C088-4FB0-BE21DB416D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25FF70-62C5-2E95-F0AA-4FB6097ABE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71D60AF-B033-E3D2-66F2-322664D46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056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23DA1-2277-F7A1-EB99-FAA0DA91A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4201"/>
            <a:ext cx="9144000" cy="1655762"/>
          </a:xfrm>
        </p:spPr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E41B693-2FD7-9C01-FE87-C976203141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59777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68148D-E6E2-01C9-D90B-F296A66E8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9764"/>
            <a:ext cx="7980123" cy="600924"/>
          </a:xfrm>
        </p:spPr>
        <p:txBody>
          <a:bodyPr>
            <a:normAutofit fontScale="90000"/>
          </a:bodyPr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8D918E-6D2A-F27F-43CC-11EBA014E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35549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91A6344-AB63-DDD4-C3D9-B9C6F99E1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72896"/>
            <a:ext cx="3932237" cy="984504"/>
          </a:xfrm>
        </p:spPr>
        <p:txBody>
          <a:bodyPr/>
          <a:lstStyle/>
          <a:p>
            <a:endParaRPr lang="es-CL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65209413-BC82-0D12-3558-C5461D0E06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926336"/>
            <a:ext cx="6172200" cy="3934714"/>
          </a:xfrm>
        </p:spPr>
        <p:txBody>
          <a:bodyPr/>
          <a:lstStyle/>
          <a:p>
            <a:endParaRPr lang="es-CL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404BC9A-484C-0AB8-1612-3C48CF6D6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472888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Marcia Maldonado Holtheuer</dc:creator>
  <cp:lastModifiedBy>Marcia Maldonado Holtheuer</cp:lastModifiedBy>
  <cp:revision>2</cp:revision>
  <dcterms:created xsi:type="dcterms:W3CDTF">2026-08-16T21:40:27Z</dcterms:created>
  <dcterms:modified xsi:type="dcterms:W3CDTF">2026-08-16T21:44:17Z</dcterms:modified>
</cp:coreProperties>
</file>